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38267-AAA0-4975-8028-092F74205A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106EFB-C621-493B-A6E4-EECDEF7682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87AC2-2BDC-4B9B-AE66-A79CF9527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20-05-2019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4A1BF8-211B-48FA-95A8-7BFFE4915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31259-2D5E-4190-8942-27F15E838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4747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9584B-4456-401F-BA77-4A99AE7CD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FCEEBA-389C-4839-B544-D0F079BFB6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F36732-726F-4AA1-8859-09569C02F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20-05-2019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A7566-35E5-4E1A-930E-7ABEEEB8F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9EDAC-F765-4559-A350-37EFB0D01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4672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29AF77-E988-4FA8-9360-476DF960F7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985CF8-8FDD-4EF8-AD67-585896992D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6F136-A25C-4B9E-97BA-61BFB9856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20-05-2019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68C59-5723-4C5F-8AC7-9FEAA2DE2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4781E-06B7-427E-B891-DB1893302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31582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F759B-CA1F-48C2-B2EA-6A558CA8D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8007C-12DD-460E-91AD-8387EA388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94905E-E36E-4892-92E7-208D0B73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20-05-2019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839C7-60FC-4255-B18D-17DE71314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126624-CF72-4F31-B4AB-FE646C1E3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83584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A411A-C067-4F32-AF5F-F0269584C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A8D97E-549A-4DF8-A983-F35771B68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C1F20-50CA-4380-97D0-FB4801B16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20-05-2019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6E220-CF55-4122-A824-BE51473B1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B0AA4F-A1CC-4E37-ABAA-26622C021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1444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2F2E9-28A6-4CEA-AFBC-2B3092FE1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27409-E5D3-448F-BC8A-564ED1EC07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30A15F-CDB4-4551-A62E-23D9D87C3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E5B3AF-1802-4478-A504-EF220227F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20-05-2019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D481A5-4ED0-45CA-BEE8-6C6F240FC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7A8B3-3DC2-4328-B33A-05F0C3B6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24727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4D48A-0D57-4E5C-A15C-97A2DDBF5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397378-562E-45E1-B09C-B0BEAA29D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B5E5A4-3B9B-4B3E-AD8B-98EB620597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F020EA-0588-4F93-9C0E-33C0263CF2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4BD5DC-A7B0-4262-9D8B-BFFCF8A9B6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CC6F03-423D-4DD9-82DB-D6B4977A1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20-05-2019</a:t>
            </a:fld>
            <a:endParaRPr lang="es-C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D44FDF-E1B2-4504-BB97-CA7D43D06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73D45E-6492-420D-B42D-2173728B9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6364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10641-ACDF-4321-A949-402058C6D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90F2CE-140D-4A9F-A04F-FFBAE6414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20-05-2019</a:t>
            </a:fld>
            <a:endParaRPr lang="es-C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38B216-1B08-473D-A713-FE3E85A23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164056-877E-4213-875B-27B7C26B8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66608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D3B881-9196-4E9D-9157-A6B1671AE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20-05-2019</a:t>
            </a:fld>
            <a:endParaRPr lang="es-C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A659A1-4795-4CD4-811B-DAF049683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4BC63B-5F8A-4C7C-9217-295A2FCBA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1669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14178-A27F-40A9-AD2F-F87BBC09D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77A74-1E87-45A1-8CA6-2C21A6C51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5CA7F2-09B0-476C-AAC2-537441EAC2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A2712-81DF-4EE0-9299-C82A63355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20-05-2019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106E74-0D37-4559-B32D-A9A65A10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4BF537-1ED2-443A-B29C-B2B18F759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9608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E6A71-EAB2-48A0-953A-37F762B1E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C5960A-CDD3-40B8-A8F5-4515C93D6C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68A8FE-0906-4BA0-8E00-1F4E5FAB07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F49D33-513F-40F4-9B85-040E08155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045BB-891B-44F6-B3A4-B6EF8AC6662E}" type="datetimeFigureOut">
              <a:rPr lang="es-CL" smtClean="0"/>
              <a:t>20-05-2019</a:t>
            </a:fld>
            <a:endParaRPr lang="es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6DDAA0-8F7C-48DE-ACF0-442E3AE54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41A005-F2E8-41EE-B855-30504CCC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9A38-7D92-4A18-B641-BBC93C408668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4822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BC5EC3-881C-4BDD-B62F-EBF41D671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CBB74C-786A-4938-A8D7-E8384EE00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04DE9B-FF93-42A9-8662-7B44D75DD2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045BB-891B-44F6-B3A4-B6EF8AC6662E}" type="datetimeFigureOut">
              <a:rPr lang="es-CL" smtClean="0"/>
              <a:t>20-05-2019</a:t>
            </a:fld>
            <a:endParaRPr lang="es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EF9B8-F18A-4233-8D43-1E7C80B47D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B8F80A-339A-4424-9E1F-9974F9937D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49A38-7D92-4A18-B641-BBC93C408668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8978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>
            <a:extLst>
              <a:ext uri="{FF2B5EF4-FFF2-40B4-BE49-F238E27FC236}">
                <a16:creationId xmlns:a16="http://schemas.microsoft.com/office/drawing/2014/main" id="{5A4ADA93-7DD9-45A5-B8A1-B4041911C0C1}"/>
              </a:ext>
            </a:extLst>
          </p:cNvPr>
          <p:cNvSpPr>
            <a:spLocks noGrp="1"/>
          </p:cNvSpPr>
          <p:nvPr/>
        </p:nvSpPr>
        <p:spPr>
          <a:xfrm>
            <a:off x="3419471" y="1045402"/>
            <a:ext cx="5353050" cy="50465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L" sz="1600" b="1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FICHA FODA TERRITORIAL PARTICIPATIVO</a:t>
            </a:r>
            <a:br>
              <a:rPr lang="es-CL" sz="20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CL" sz="14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Taller Nº3 Análisis Territorial y Planificación Colaborativa</a:t>
            </a:r>
            <a:br>
              <a:rPr lang="es-CL" sz="1600" kern="1200" dirty="0"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s-CL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025B3E6E-F176-4011-BC76-C80A273391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2193" y="732934"/>
            <a:ext cx="3402594" cy="7070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1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ORGANIZACIONES:</a:t>
            </a:r>
          </a:p>
        </p:txBody>
      </p:sp>
      <p:pic>
        <p:nvPicPr>
          <p:cNvPr id="6" name="Imagen 2">
            <a:extLst>
              <a:ext uri="{FF2B5EF4-FFF2-40B4-BE49-F238E27FC236}">
                <a16:creationId xmlns:a16="http://schemas.microsoft.com/office/drawing/2014/main" id="{1BFEE105-C5AE-49E0-8C50-9B95F0685C0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086" y="117987"/>
            <a:ext cx="1757916" cy="45660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10D39D9-5E4F-45CF-9161-0CD6A6756588}"/>
              </a:ext>
            </a:extLst>
          </p:cNvPr>
          <p:cNvSpPr/>
          <p:nvPr/>
        </p:nvSpPr>
        <p:spPr>
          <a:xfrm>
            <a:off x="2867246" y="80815"/>
            <a:ext cx="6096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CL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PROGRAMA INTEGRAL SOMOS COMUNIDAD 2019</a:t>
            </a:r>
          </a:p>
          <a:p>
            <a:pPr algn="ctr"/>
            <a:r>
              <a:rPr lang="es-CL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FORTALECIMIENTO PARA ORGANIZACIONES SOCIALES</a:t>
            </a:r>
            <a:endParaRPr lang="es-CL" sz="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78FC33B-83D0-49FD-8BE1-CC2AB8CA71D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697" y="6300293"/>
            <a:ext cx="1030515" cy="53644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A95F893-83F8-4120-9AED-BA3C6F30C116}"/>
              </a:ext>
            </a:extLst>
          </p:cNvPr>
          <p:cNvSpPr/>
          <p:nvPr/>
        </p:nvSpPr>
        <p:spPr>
          <a:xfrm>
            <a:off x="4121887" y="6560288"/>
            <a:ext cx="3948223" cy="215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ES" sz="800" dirty="0"/>
              <a:t>TALLER N°3. ANÁLISIS TERRITORIAL Y PLANIFICACIÓN COLABORATIVA</a:t>
            </a:r>
            <a:endParaRPr lang="es-CL" sz="800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9A65939-18CF-4BDE-A53F-A1BBDA2894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790885"/>
              </p:ext>
            </p:extLst>
          </p:nvPr>
        </p:nvGraphicFramePr>
        <p:xfrm>
          <a:off x="174086" y="1596580"/>
          <a:ext cx="11861127" cy="4657194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5873774">
                  <a:extLst>
                    <a:ext uri="{9D8B030D-6E8A-4147-A177-3AD203B41FA5}">
                      <a16:colId xmlns:a16="http://schemas.microsoft.com/office/drawing/2014/main" val="926182102"/>
                    </a:ext>
                  </a:extLst>
                </a:gridCol>
                <a:gridCol w="5987353">
                  <a:extLst>
                    <a:ext uri="{9D8B030D-6E8A-4147-A177-3AD203B41FA5}">
                      <a16:colId xmlns:a16="http://schemas.microsoft.com/office/drawing/2014/main" val="427749589"/>
                    </a:ext>
                  </a:extLst>
                </a:gridCol>
              </a:tblGrid>
              <a:tr h="3984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Gill Sans MT" panose="020B05020201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FORTALEZAS</a:t>
                      </a:r>
                      <a:endParaRPr lang="es-CL" sz="1200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>
                          <a:latin typeface="Gill Sans MT" panose="020B0502020104020203" pitchFamily="34" charset="0"/>
                        </a:rPr>
                        <a:t>OPORTUNIDADES</a:t>
                      </a:r>
                      <a:endParaRPr lang="es-CL" sz="1200" dirty="0">
                        <a:latin typeface="Gill Sans MT" panose="020B0502020104020203" pitchFamily="34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82442"/>
                  </a:ext>
                </a:extLst>
              </a:tr>
              <a:tr h="4793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900" b="1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900" b="1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330053"/>
                  </a:ext>
                </a:extLst>
              </a:tr>
              <a:tr h="4793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900" b="1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900" b="1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013931"/>
                  </a:ext>
                </a:extLst>
              </a:tr>
              <a:tr h="4793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900" b="1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900" b="1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4453671"/>
                  </a:ext>
                </a:extLst>
              </a:tr>
              <a:tr h="4793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900" b="1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900" b="1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8205992"/>
                  </a:ext>
                </a:extLst>
              </a:tr>
              <a:tr h="3853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>
                          <a:effectLst/>
                          <a:latin typeface="Gill Sans MT" panose="020B0502020104020203" pitchFamily="34" charset="0"/>
                        </a:rPr>
                        <a:t>DEBILIDADES</a:t>
                      </a:r>
                      <a:endParaRPr lang="es-CL" sz="1200" b="1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200" b="1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b="1" dirty="0"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  <a:r>
                        <a:rPr lang="es-ES" sz="1200" b="1" dirty="0">
                          <a:latin typeface="Gill Sans MT" panose="020B0502020104020203" pitchFamily="34" charset="0"/>
                        </a:rPr>
                        <a:t>AMENAZAS</a:t>
                      </a:r>
                      <a:endParaRPr lang="es-CL" sz="1200" b="1" dirty="0">
                        <a:latin typeface="Gill Sans MT" panose="020B0502020104020203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1200" b="1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292680"/>
                  </a:ext>
                </a:extLst>
              </a:tr>
              <a:tr h="4793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800" b="1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800" b="1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8754"/>
                  </a:ext>
                </a:extLst>
              </a:tr>
              <a:tr h="5177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800" b="1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800" b="1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581013"/>
                  </a:ext>
                </a:extLst>
              </a:tr>
              <a:tr h="4793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800" b="1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800" b="1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6858271"/>
                  </a:ext>
                </a:extLst>
              </a:tr>
              <a:tr h="4793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800" b="1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L" sz="800" b="1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36" marR="484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8750590"/>
                  </a:ext>
                </a:extLst>
              </a:tr>
            </a:tbl>
          </a:graphicData>
        </a:graphic>
      </p:graphicFrame>
      <p:sp>
        <p:nvSpPr>
          <p:cNvPr id="11" name="Text Box 2">
            <a:extLst>
              <a:ext uri="{FF2B5EF4-FFF2-40B4-BE49-F238E27FC236}">
                <a16:creationId xmlns:a16="http://schemas.microsoft.com/office/drawing/2014/main" id="{CC75FDB5-5961-4524-964C-AC70ABD32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086" y="732935"/>
            <a:ext cx="3426143" cy="7070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1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TEMA DE INTERÉS:</a:t>
            </a:r>
            <a:endParaRPr lang="es-CL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8F043CAB-9F2D-4035-AF72-63B61F8CE091}"/>
              </a:ext>
            </a:extLst>
          </p:cNvPr>
          <p:cNvSpPr/>
          <p:nvPr/>
        </p:nvSpPr>
        <p:spPr>
          <a:xfrm>
            <a:off x="208686" y="2124030"/>
            <a:ext cx="244549" cy="23391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latin typeface="Gill Sans MT" panose="020B0502020104020203" pitchFamily="34" charset="0"/>
              </a:rPr>
              <a:t>1</a:t>
            </a:r>
            <a:endParaRPr lang="es-CL" sz="1600" dirty="0">
              <a:latin typeface="Gill Sans MT" panose="020B0502020104020203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BF2BB26-A454-4462-9387-3A4F4311DB71}"/>
              </a:ext>
            </a:extLst>
          </p:cNvPr>
          <p:cNvSpPr/>
          <p:nvPr/>
        </p:nvSpPr>
        <p:spPr>
          <a:xfrm>
            <a:off x="219318" y="2596534"/>
            <a:ext cx="244549" cy="23391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latin typeface="Gill Sans MT" panose="020B0502020104020203" pitchFamily="34" charset="0"/>
              </a:rPr>
              <a:t>2</a:t>
            </a:r>
            <a:endParaRPr lang="es-CL" sz="1600" dirty="0">
              <a:latin typeface="Gill Sans MT" panose="020B0502020104020203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8A83591-DF1A-4752-B066-E2710A71150C}"/>
              </a:ext>
            </a:extLst>
          </p:cNvPr>
          <p:cNvSpPr/>
          <p:nvPr/>
        </p:nvSpPr>
        <p:spPr>
          <a:xfrm>
            <a:off x="219318" y="3082773"/>
            <a:ext cx="244549" cy="23391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latin typeface="Gill Sans MT" panose="020B0502020104020203" pitchFamily="34" charset="0"/>
              </a:rPr>
              <a:t>3</a:t>
            </a:r>
            <a:endParaRPr lang="es-CL" sz="1600" dirty="0">
              <a:latin typeface="Gill Sans MT" panose="020B0502020104020203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5313BD1-CC3D-41F7-B5E8-83BC85340A7A}"/>
              </a:ext>
            </a:extLst>
          </p:cNvPr>
          <p:cNvSpPr/>
          <p:nvPr/>
        </p:nvSpPr>
        <p:spPr>
          <a:xfrm>
            <a:off x="208686" y="3541310"/>
            <a:ext cx="244549" cy="23391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latin typeface="Gill Sans MT" panose="020B0502020104020203" pitchFamily="34" charset="0"/>
              </a:rPr>
              <a:t>4</a:t>
            </a:r>
            <a:endParaRPr lang="es-CL" sz="1600" dirty="0">
              <a:latin typeface="Gill Sans MT" panose="020B0502020104020203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D9C2632-3DD7-45F7-A557-2E38BFE94649}"/>
              </a:ext>
            </a:extLst>
          </p:cNvPr>
          <p:cNvSpPr/>
          <p:nvPr/>
        </p:nvSpPr>
        <p:spPr>
          <a:xfrm>
            <a:off x="6095998" y="2124030"/>
            <a:ext cx="244549" cy="2339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latin typeface="Gill Sans MT" panose="020B0502020104020203" pitchFamily="34" charset="0"/>
              </a:rPr>
              <a:t>1</a:t>
            </a:r>
            <a:endParaRPr lang="es-CL" sz="1600" dirty="0">
              <a:latin typeface="Gill Sans MT" panose="020B0502020104020203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06F4363-C797-4103-999A-7777E6A68478}"/>
              </a:ext>
            </a:extLst>
          </p:cNvPr>
          <p:cNvSpPr/>
          <p:nvPr/>
        </p:nvSpPr>
        <p:spPr>
          <a:xfrm>
            <a:off x="6095997" y="2596533"/>
            <a:ext cx="244549" cy="2339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latin typeface="Gill Sans MT" panose="020B0502020104020203" pitchFamily="34" charset="0"/>
              </a:rPr>
              <a:t>2</a:t>
            </a:r>
            <a:endParaRPr lang="es-CL" sz="1600" dirty="0">
              <a:latin typeface="Gill Sans MT" panose="020B0502020104020203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7C6530E-2FE6-4CA0-9F81-74B8D74296A2}"/>
              </a:ext>
            </a:extLst>
          </p:cNvPr>
          <p:cNvSpPr/>
          <p:nvPr/>
        </p:nvSpPr>
        <p:spPr>
          <a:xfrm>
            <a:off x="6104649" y="3082772"/>
            <a:ext cx="244549" cy="2339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latin typeface="Gill Sans MT" panose="020B0502020104020203" pitchFamily="34" charset="0"/>
              </a:rPr>
              <a:t>3</a:t>
            </a:r>
            <a:endParaRPr lang="es-CL" sz="1600" dirty="0">
              <a:latin typeface="Gill Sans MT" panose="020B0502020104020203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F396EB1-3E14-4924-A002-BE8967259124}"/>
              </a:ext>
            </a:extLst>
          </p:cNvPr>
          <p:cNvSpPr/>
          <p:nvPr/>
        </p:nvSpPr>
        <p:spPr>
          <a:xfrm>
            <a:off x="6095996" y="3541310"/>
            <a:ext cx="244549" cy="2339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latin typeface="Gill Sans MT" panose="020B0502020104020203" pitchFamily="34" charset="0"/>
              </a:rPr>
              <a:t>4</a:t>
            </a:r>
            <a:endParaRPr lang="es-CL" sz="1600" dirty="0">
              <a:latin typeface="Gill Sans MT" panose="020B0502020104020203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3CA041F-C955-4E11-80EA-9CDF529EEBAB}"/>
              </a:ext>
            </a:extLst>
          </p:cNvPr>
          <p:cNvSpPr/>
          <p:nvPr/>
        </p:nvSpPr>
        <p:spPr>
          <a:xfrm>
            <a:off x="228688" y="4434356"/>
            <a:ext cx="244549" cy="23391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latin typeface="Gill Sans MT" panose="020B0502020104020203" pitchFamily="34" charset="0"/>
              </a:rPr>
              <a:t>1</a:t>
            </a:r>
            <a:endParaRPr lang="es-CL" sz="1600" dirty="0">
              <a:latin typeface="Gill Sans MT" panose="020B0502020104020203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1B36941-F80A-4030-B305-80193D23A565}"/>
              </a:ext>
            </a:extLst>
          </p:cNvPr>
          <p:cNvSpPr/>
          <p:nvPr/>
        </p:nvSpPr>
        <p:spPr>
          <a:xfrm>
            <a:off x="228688" y="4911851"/>
            <a:ext cx="244549" cy="23391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latin typeface="Gill Sans MT" panose="020B0502020104020203" pitchFamily="34" charset="0"/>
              </a:rPr>
              <a:t>2</a:t>
            </a:r>
            <a:endParaRPr lang="es-CL" sz="1600" dirty="0">
              <a:latin typeface="Gill Sans MT" panose="020B0502020104020203" pitchFamily="34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1ACC420-F326-4AE7-A1F3-B8E857BA0A23}"/>
              </a:ext>
            </a:extLst>
          </p:cNvPr>
          <p:cNvSpPr/>
          <p:nvPr/>
        </p:nvSpPr>
        <p:spPr>
          <a:xfrm>
            <a:off x="228688" y="5389346"/>
            <a:ext cx="244549" cy="23391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latin typeface="Gill Sans MT" panose="020B0502020104020203" pitchFamily="34" charset="0"/>
              </a:rPr>
              <a:t>3</a:t>
            </a:r>
            <a:endParaRPr lang="es-CL" sz="1600" dirty="0">
              <a:latin typeface="Gill Sans MT" panose="020B0502020104020203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52FF34CE-366B-4F7A-B83F-07363241DB0B}"/>
              </a:ext>
            </a:extLst>
          </p:cNvPr>
          <p:cNvSpPr/>
          <p:nvPr/>
        </p:nvSpPr>
        <p:spPr>
          <a:xfrm>
            <a:off x="235532" y="5866841"/>
            <a:ext cx="244549" cy="23391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latin typeface="Gill Sans MT" panose="020B0502020104020203" pitchFamily="34" charset="0"/>
              </a:rPr>
              <a:t>4</a:t>
            </a:r>
            <a:endParaRPr lang="es-CL" sz="1600" dirty="0">
              <a:latin typeface="Gill Sans MT" panose="020B0502020104020203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6C6CC06-D646-4206-94CF-602AFA9749A5}"/>
              </a:ext>
            </a:extLst>
          </p:cNvPr>
          <p:cNvSpPr/>
          <p:nvPr/>
        </p:nvSpPr>
        <p:spPr>
          <a:xfrm>
            <a:off x="6133586" y="4424304"/>
            <a:ext cx="244549" cy="23391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latin typeface="Gill Sans MT" panose="020B0502020104020203" pitchFamily="34" charset="0"/>
              </a:rPr>
              <a:t>1</a:t>
            </a:r>
            <a:endParaRPr lang="es-CL" sz="1600" dirty="0">
              <a:latin typeface="Gill Sans MT" panose="020B0502020104020203" pitchFamily="34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6578CB3-1980-445F-9BDB-99AD5BE6B519}"/>
              </a:ext>
            </a:extLst>
          </p:cNvPr>
          <p:cNvSpPr/>
          <p:nvPr/>
        </p:nvSpPr>
        <p:spPr>
          <a:xfrm>
            <a:off x="6133586" y="4910543"/>
            <a:ext cx="244549" cy="23391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latin typeface="Gill Sans MT" panose="020B0502020104020203" pitchFamily="34" charset="0"/>
              </a:rPr>
              <a:t>2</a:t>
            </a:r>
            <a:endParaRPr lang="es-CL" sz="1600" dirty="0">
              <a:latin typeface="Gill Sans MT" panose="020B0502020104020203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AB6B33E-00E1-4A1D-97EF-E1F384042BD5}"/>
              </a:ext>
            </a:extLst>
          </p:cNvPr>
          <p:cNvSpPr/>
          <p:nvPr/>
        </p:nvSpPr>
        <p:spPr>
          <a:xfrm>
            <a:off x="6133586" y="5391027"/>
            <a:ext cx="244549" cy="23391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latin typeface="Gill Sans MT" panose="020B0502020104020203" pitchFamily="34" charset="0"/>
              </a:rPr>
              <a:t>3</a:t>
            </a:r>
            <a:endParaRPr lang="es-CL" sz="1600" dirty="0">
              <a:latin typeface="Gill Sans MT" panose="020B0502020104020203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E42A771-1D6E-42AA-BE60-808CBC2A48EA}"/>
              </a:ext>
            </a:extLst>
          </p:cNvPr>
          <p:cNvSpPr/>
          <p:nvPr/>
        </p:nvSpPr>
        <p:spPr>
          <a:xfrm>
            <a:off x="6133586" y="5866840"/>
            <a:ext cx="244549" cy="23391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latin typeface="Gill Sans MT" panose="020B0502020104020203" pitchFamily="34" charset="0"/>
              </a:rPr>
              <a:t>4</a:t>
            </a:r>
            <a:endParaRPr lang="es-CL" sz="16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819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48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11</cp:revision>
  <dcterms:created xsi:type="dcterms:W3CDTF">2019-05-15T15:20:23Z</dcterms:created>
  <dcterms:modified xsi:type="dcterms:W3CDTF">2019-05-21T01:33:04Z</dcterms:modified>
</cp:coreProperties>
</file>