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1238267-AAA0-4975-8028-092F74205A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C106EFB-C621-493B-A6E4-EECDEF7682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E87AC2-2BDC-4B9B-AE66-A79CF9527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94A1BF8-211B-48FA-95A8-7BFFE4915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C131259-2D5E-4190-8942-27F15E838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4747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199584B-4456-401F-BA77-4A99AE7CD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5FCEEBA-389C-4839-B544-D0F079BFB6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2F36732-726F-4AA1-8859-09569C02F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2CA7566-35E5-4E1A-930E-7ABEEEB8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69EDAC-F765-4559-A350-37EFB0D01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4672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B529AF77-E988-4FA8-9360-476DF960F7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A985CF8-8FDD-4EF8-AD67-585896992D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966F136-A25C-4B9E-97BA-61BFB9856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8B68C59-5723-4C5F-8AC7-9FEAA2DE2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B4781E-06B7-427E-B891-DB1893302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31582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67F759B-CA1F-48C2-B2EA-6A558CA8D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3F8007C-12DD-460E-91AD-8387EA388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794905E-E36E-4892-92E7-208D0B73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E8839C7-60FC-4255-B18D-17DE71314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5126624-CF72-4F31-B4AB-FE646C1E3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3584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BA411A-C067-4F32-AF5F-F0269584C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8A8D97E-549A-4DF8-A983-F35771B68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BCC1F20-50CA-4380-97D0-FB4801B16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586E220-CF55-4122-A824-BE51473B1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DB0AA4F-A1CC-4E37-ABAA-26622C021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1444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42F2E9-28A6-4CEA-AFBC-2B3092FE1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5627409-E5D3-448F-BC8A-564ED1EC07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A30A15F-CDB4-4551-A62E-23D9D87C3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0E5B3AF-1802-4478-A504-EF220227F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FD481A5-4ED0-45CA-BEE8-6C6F240FC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8D7A8B3-3DC2-4328-B33A-05F0C3B6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24727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0E4D48A-0D57-4E5C-A15C-97A2DDBF5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4397378-562E-45E1-B09C-B0BEAA29D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2B5E5A4-3B9B-4B3E-AD8B-98EB620597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5F020EA-0588-4F93-9C0E-33C0263CF2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54BD5DC-A7B0-4262-9D8B-BFFCF8A9B6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3CC6F03-423D-4DD9-82DB-D6B4977A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0CD44FDF-E1B2-4504-BB97-CA7D43D06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BF73D45E-6492-420D-B42D-2173728B9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6364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0410641-ACDF-4321-A949-402058C6D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690F2CE-140D-4A9F-A04F-FFBAE6414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838B216-1B08-473D-A713-FE3E85A23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EF164056-877E-4213-875B-27B7C26B8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6660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ED3B881-9196-4E9D-9157-A6B1671AE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7A659A1-4795-4CD4-811B-DAF049683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44BC63B-5F8A-4C7C-9217-295A2FCBA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1669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714178-A27F-40A9-AD2F-F87BBC09D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9977A74-1E87-45A1-8CA6-2C21A6C51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65CA7F2-09B0-476C-AAC2-537441EAC2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8DA2712-81DF-4EE0-9299-C82A63355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8106E74-0D37-4559-B32D-A9A65A10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F4BF537-1ED2-443A-B29C-B2B18F759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9608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9EE6A71-EAB2-48A0-953A-37F762B1E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8C5960A-CDD3-40B8-A8F5-4515C93D6C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168A8FE-0906-4BA0-8E00-1F4E5FAB0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AF49D33-513F-40F4-9B85-040E08155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76DDAA0-8F7C-48DE-ACF0-442E3AE54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D41A005-F2E8-41EE-B855-30504CCC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822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23BC5EC3-881C-4BDD-B62F-EBF41D671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CBB74C-786A-4938-A8D7-E8384EE00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104DE9B-FF93-42A9-8662-7B44D75DD2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97EF9B8-F18A-4233-8D43-1E7C80B47D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1B8F80A-339A-4424-9E1F-9974F9937D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8978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>
            <a:extLst>
              <a:ext uri="{FF2B5EF4-FFF2-40B4-BE49-F238E27FC236}">
                <a16:creationId xmlns="" xmlns:a16="http://schemas.microsoft.com/office/drawing/2014/main" id="{5A4ADA93-7DD9-45A5-B8A1-B4041911C0C1}"/>
              </a:ext>
            </a:extLst>
          </p:cNvPr>
          <p:cNvSpPr>
            <a:spLocks noGrp="1"/>
          </p:cNvSpPr>
          <p:nvPr/>
        </p:nvSpPr>
        <p:spPr>
          <a:xfrm>
            <a:off x="3515705" y="749938"/>
            <a:ext cx="5353050" cy="58754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L" sz="1600" b="1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MAPEO DE ACTORES</a:t>
            </a:r>
            <a:r>
              <a:rPr lang="es-CL" sz="20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CL" sz="20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sz="14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Taller Nº3 Análisis Territorial y Planificación Colaborativa</a:t>
            </a:r>
            <a:r>
              <a:rPr lang="es-CL" sz="16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CL" sz="16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s-CL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2">
            <a:extLst>
              <a:ext uri="{FF2B5EF4-FFF2-40B4-BE49-F238E27FC236}">
                <a16:creationId xmlns="" xmlns:a16="http://schemas.microsoft.com/office/drawing/2014/main" id="{025B3E6E-F176-4011-BC76-C80A273391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2619" y="670828"/>
            <a:ext cx="3196435" cy="7681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1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ORGANIZACIONES:</a:t>
            </a:r>
          </a:p>
        </p:txBody>
      </p:sp>
      <p:pic>
        <p:nvPicPr>
          <p:cNvPr id="6" name="Imagen 2">
            <a:extLst>
              <a:ext uri="{FF2B5EF4-FFF2-40B4-BE49-F238E27FC236}">
                <a16:creationId xmlns="" xmlns:a16="http://schemas.microsoft.com/office/drawing/2014/main" id="{1BFEE105-C5AE-49E0-8C50-9B95F0685C0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10" y="51711"/>
            <a:ext cx="1896140" cy="52462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F10D39D9-5E4F-45CF-9161-0CD6A6756588}"/>
              </a:ext>
            </a:extLst>
          </p:cNvPr>
          <p:cNvSpPr/>
          <p:nvPr/>
        </p:nvSpPr>
        <p:spPr>
          <a:xfrm>
            <a:off x="3001644" y="38266"/>
            <a:ext cx="6096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L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PROGRAMA INTEGRAL SOMOS COMUNIDAD 2019</a:t>
            </a:r>
          </a:p>
          <a:p>
            <a:pPr algn="ctr"/>
            <a:r>
              <a:rPr lang="es-CL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FORTALECIMIENTO PARA ORGANIZACIONES SOCIALES</a:t>
            </a:r>
            <a:endParaRPr lang="es-CL" sz="800" dirty="0"/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078FC33B-83D0-49FD-8BE1-CC2AB8CA71D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712" y="6158646"/>
            <a:ext cx="1144772" cy="59542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2A95F893-83F8-4120-9AED-BA3C6F30C116}"/>
              </a:ext>
            </a:extLst>
          </p:cNvPr>
          <p:cNvSpPr/>
          <p:nvPr/>
        </p:nvSpPr>
        <p:spPr>
          <a:xfrm>
            <a:off x="3814037" y="6587852"/>
            <a:ext cx="420241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ES" sz="800" dirty="0"/>
              <a:t>TALLER N°3. ANÁLISIS TERRITORIAL Y PLANIFICACIÓN COLABORATIVA</a:t>
            </a:r>
            <a:endParaRPr lang="es-CL" sz="800" dirty="0"/>
          </a:p>
        </p:txBody>
      </p:sp>
      <p:sp>
        <p:nvSpPr>
          <p:cNvPr id="11" name="Text Box 2">
            <a:extLst>
              <a:ext uri="{FF2B5EF4-FFF2-40B4-BE49-F238E27FC236}">
                <a16:creationId xmlns="" xmlns:a16="http://schemas.microsoft.com/office/drawing/2014/main" id="{CC75FDB5-5961-4524-964C-AC70ABD32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947" y="654633"/>
            <a:ext cx="3196435" cy="7843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1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IDEA DE PROYECTO:</a:t>
            </a:r>
            <a:endParaRPr lang="es-CL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4 Tabla">
            <a:extLst>
              <a:ext uri="{FF2B5EF4-FFF2-40B4-BE49-F238E27FC236}">
                <a16:creationId xmlns="" xmlns:a16="http://schemas.microsoft.com/office/drawing/2014/main" id="{610CCB1D-2164-45CA-8676-7B57B8243F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023441"/>
              </p:ext>
            </p:extLst>
          </p:nvPr>
        </p:nvGraphicFramePr>
        <p:xfrm>
          <a:off x="3212308" y="2015005"/>
          <a:ext cx="6232341" cy="394069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7744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7744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7744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313565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13565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13565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8" name="3 Flecha izquierda y arriba">
            <a:extLst>
              <a:ext uri="{FF2B5EF4-FFF2-40B4-BE49-F238E27FC236}">
                <a16:creationId xmlns="" xmlns:a16="http://schemas.microsoft.com/office/drawing/2014/main" id="{75ACB1E7-154D-4F03-A910-D53D659B1760}"/>
              </a:ext>
            </a:extLst>
          </p:cNvPr>
          <p:cNvSpPr/>
          <p:nvPr/>
        </p:nvSpPr>
        <p:spPr>
          <a:xfrm rot="5400000">
            <a:off x="3852925" y="217262"/>
            <a:ext cx="5025813" cy="7603190"/>
          </a:xfrm>
          <a:prstGeom prst="leftUpArrow">
            <a:avLst>
              <a:gd name="adj1" fmla="val 6634"/>
              <a:gd name="adj2" fmla="val 8165"/>
              <a:gd name="adj3" fmla="val 12756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9" name="6 Rectángulo redondeado">
            <a:extLst>
              <a:ext uri="{FF2B5EF4-FFF2-40B4-BE49-F238E27FC236}">
                <a16:creationId xmlns="" xmlns:a16="http://schemas.microsoft.com/office/drawing/2014/main" id="{192826B6-8B9A-4B17-837A-A37EB78BA85B}"/>
              </a:ext>
            </a:extLst>
          </p:cNvPr>
          <p:cNvSpPr/>
          <p:nvPr/>
        </p:nvSpPr>
        <p:spPr>
          <a:xfrm>
            <a:off x="2251493" y="3917812"/>
            <a:ext cx="960815" cy="3426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b="1" dirty="0">
                <a:solidFill>
                  <a:prstClr val="white">
                    <a:lumMod val="50000"/>
                  </a:prstClr>
                </a:solidFill>
                <a:latin typeface="Gill Sans MT" panose="020B0502020104020203" pitchFamily="34" charset="0"/>
              </a:rPr>
              <a:t>MEDIO</a:t>
            </a:r>
          </a:p>
        </p:txBody>
      </p:sp>
      <p:sp>
        <p:nvSpPr>
          <p:cNvPr id="30" name="7 Rectángulo redondeado">
            <a:extLst>
              <a:ext uri="{FF2B5EF4-FFF2-40B4-BE49-F238E27FC236}">
                <a16:creationId xmlns="" xmlns:a16="http://schemas.microsoft.com/office/drawing/2014/main" id="{968FB8F5-3A75-442C-94B8-1FA2220885EA}"/>
              </a:ext>
            </a:extLst>
          </p:cNvPr>
          <p:cNvSpPr/>
          <p:nvPr/>
        </p:nvSpPr>
        <p:spPr>
          <a:xfrm>
            <a:off x="2251493" y="2711881"/>
            <a:ext cx="960815" cy="3426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b="1" dirty="0">
                <a:solidFill>
                  <a:prstClr val="white">
                    <a:lumMod val="50000"/>
                  </a:prstClr>
                </a:solidFill>
                <a:latin typeface="Gill Sans MT" panose="020B0502020104020203" pitchFamily="34" charset="0"/>
              </a:rPr>
              <a:t>ALTO</a:t>
            </a:r>
          </a:p>
        </p:txBody>
      </p:sp>
      <p:sp>
        <p:nvSpPr>
          <p:cNvPr id="33" name="10 Rectángulo redondeado">
            <a:extLst>
              <a:ext uri="{FF2B5EF4-FFF2-40B4-BE49-F238E27FC236}">
                <a16:creationId xmlns="" xmlns:a16="http://schemas.microsoft.com/office/drawing/2014/main" id="{8C5DA100-F3EA-46F5-8CD6-64849B0F6E08}"/>
              </a:ext>
            </a:extLst>
          </p:cNvPr>
          <p:cNvSpPr/>
          <p:nvPr/>
        </p:nvSpPr>
        <p:spPr>
          <a:xfrm>
            <a:off x="2251493" y="5093019"/>
            <a:ext cx="960815" cy="3426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b="1" dirty="0">
                <a:solidFill>
                  <a:prstClr val="white">
                    <a:lumMod val="50000"/>
                  </a:prstClr>
                </a:solidFill>
                <a:latin typeface="Gill Sans MT" panose="020B0502020104020203" pitchFamily="34" charset="0"/>
              </a:rPr>
              <a:t>BAJO</a:t>
            </a:r>
          </a:p>
        </p:txBody>
      </p:sp>
      <p:sp>
        <p:nvSpPr>
          <p:cNvPr id="34" name="1 CuadroTexto">
            <a:extLst>
              <a:ext uri="{FF2B5EF4-FFF2-40B4-BE49-F238E27FC236}">
                <a16:creationId xmlns="" xmlns:a16="http://schemas.microsoft.com/office/drawing/2014/main" id="{C772081F-AD22-4423-A03F-9E9B51BCADA5}"/>
              </a:ext>
            </a:extLst>
          </p:cNvPr>
          <p:cNvSpPr txBox="1"/>
          <p:nvPr/>
        </p:nvSpPr>
        <p:spPr>
          <a:xfrm>
            <a:off x="1570487" y="2741584"/>
            <a:ext cx="27097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sz="1600" b="1" dirty="0">
                <a:solidFill>
                  <a:prstClr val="black"/>
                </a:solidFill>
                <a:latin typeface="Arial Rounded MT Bold" panose="020F0704030504030204" pitchFamily="34" charset="0"/>
              </a:rPr>
              <a:t>I</a:t>
            </a:r>
          </a:p>
          <a:p>
            <a:pPr algn="r"/>
            <a:r>
              <a:rPr lang="es-CL" sz="1600" b="1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NTERÉS</a:t>
            </a:r>
            <a:endParaRPr lang="es-CL" sz="1600" b="1" dirty="0">
              <a:solidFill>
                <a:prstClr val="black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5" name="2 CuadroTexto">
            <a:extLst>
              <a:ext uri="{FF2B5EF4-FFF2-40B4-BE49-F238E27FC236}">
                <a16:creationId xmlns="" xmlns:a16="http://schemas.microsoft.com/office/drawing/2014/main" id="{A3B4A81E-32D3-45B6-8554-88E96C8390EC}"/>
              </a:ext>
            </a:extLst>
          </p:cNvPr>
          <p:cNvSpPr txBox="1"/>
          <p:nvPr/>
        </p:nvSpPr>
        <p:spPr>
          <a:xfrm>
            <a:off x="5684129" y="6290996"/>
            <a:ext cx="12184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b="1" dirty="0">
                <a:solidFill>
                  <a:prstClr val="black"/>
                </a:solidFill>
                <a:latin typeface="Arial Rounded MT Bold" panose="020F0704030504030204" pitchFamily="34" charset="0"/>
              </a:rPr>
              <a:t>P O D E R</a:t>
            </a:r>
          </a:p>
        </p:txBody>
      </p:sp>
      <p:sp>
        <p:nvSpPr>
          <p:cNvPr id="39" name="10 Rectángulo redondeado">
            <a:extLst>
              <a:ext uri="{FF2B5EF4-FFF2-40B4-BE49-F238E27FC236}">
                <a16:creationId xmlns="" xmlns:a16="http://schemas.microsoft.com/office/drawing/2014/main" id="{5FF37708-49BB-4E49-9F63-715977A1690E}"/>
              </a:ext>
            </a:extLst>
          </p:cNvPr>
          <p:cNvSpPr/>
          <p:nvPr/>
        </p:nvSpPr>
        <p:spPr>
          <a:xfrm>
            <a:off x="3686913" y="5943651"/>
            <a:ext cx="1167427" cy="3426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b="1" dirty="0">
                <a:solidFill>
                  <a:prstClr val="white">
                    <a:lumMod val="50000"/>
                  </a:prstClr>
                </a:solidFill>
                <a:latin typeface="Gill Sans MT" panose="020B0502020104020203" pitchFamily="34" charset="0"/>
              </a:rPr>
              <a:t>BAJO</a:t>
            </a:r>
          </a:p>
        </p:txBody>
      </p:sp>
      <p:sp>
        <p:nvSpPr>
          <p:cNvPr id="40" name="6 Rectángulo redondeado">
            <a:extLst>
              <a:ext uri="{FF2B5EF4-FFF2-40B4-BE49-F238E27FC236}">
                <a16:creationId xmlns="" xmlns:a16="http://schemas.microsoft.com/office/drawing/2014/main" id="{A95E13A2-26DC-415F-ACA9-ED31583B94EB}"/>
              </a:ext>
            </a:extLst>
          </p:cNvPr>
          <p:cNvSpPr/>
          <p:nvPr/>
        </p:nvSpPr>
        <p:spPr>
          <a:xfrm>
            <a:off x="5684129" y="5943651"/>
            <a:ext cx="1167427" cy="3426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b="1" dirty="0">
                <a:solidFill>
                  <a:prstClr val="white">
                    <a:lumMod val="50000"/>
                  </a:prstClr>
                </a:solidFill>
                <a:latin typeface="Gill Sans MT" panose="020B0502020104020203" pitchFamily="34" charset="0"/>
              </a:rPr>
              <a:t>MEDIO</a:t>
            </a:r>
          </a:p>
        </p:txBody>
      </p:sp>
      <p:sp>
        <p:nvSpPr>
          <p:cNvPr id="42" name="7 Rectángulo redondeado">
            <a:extLst>
              <a:ext uri="{FF2B5EF4-FFF2-40B4-BE49-F238E27FC236}">
                <a16:creationId xmlns="" xmlns:a16="http://schemas.microsoft.com/office/drawing/2014/main" id="{A0194CCA-DA3B-4C95-84AC-98582D84D9F9}"/>
              </a:ext>
            </a:extLst>
          </p:cNvPr>
          <p:cNvSpPr/>
          <p:nvPr/>
        </p:nvSpPr>
        <p:spPr>
          <a:xfrm>
            <a:off x="7857706" y="5943650"/>
            <a:ext cx="1167427" cy="3426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b="1" dirty="0">
                <a:solidFill>
                  <a:prstClr val="white">
                    <a:lumMod val="50000"/>
                  </a:prstClr>
                </a:solidFill>
                <a:latin typeface="Gill Sans MT" panose="020B0502020104020203" pitchFamily="34" charset="0"/>
              </a:rPr>
              <a:t>ALTO</a:t>
            </a:r>
          </a:p>
        </p:txBody>
      </p:sp>
      <p:sp>
        <p:nvSpPr>
          <p:cNvPr id="22" name="5 CuadroTexto">
            <a:extLst>
              <a:ext uri="{FF2B5EF4-FFF2-40B4-BE49-F238E27FC236}">
                <a16:creationId xmlns="" xmlns:a16="http://schemas.microsoft.com/office/drawing/2014/main" id="{04C6C6A9-58FD-4CBD-BBF0-4099D9B7B8DE}"/>
              </a:ext>
            </a:extLst>
          </p:cNvPr>
          <p:cNvSpPr txBox="1"/>
          <p:nvPr/>
        </p:nvSpPr>
        <p:spPr>
          <a:xfrm>
            <a:off x="10657091" y="2919595"/>
            <a:ext cx="116742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Actores:</a:t>
            </a:r>
          </a:p>
          <a:p>
            <a:r>
              <a:rPr lang="es-CL" sz="14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-Públicos</a:t>
            </a:r>
          </a:p>
          <a:p>
            <a:r>
              <a:rPr lang="es-CL" sz="14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-Privados</a:t>
            </a:r>
          </a:p>
          <a:p>
            <a:r>
              <a:rPr lang="es-CL" sz="14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-Sociedad  Civil</a:t>
            </a:r>
            <a:endParaRPr lang="es-CL" sz="14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819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48</Words>
  <Application>Microsoft Office PowerPoint</Application>
  <PresentationFormat>Personalizado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gisep</cp:lastModifiedBy>
  <cp:revision>15</cp:revision>
  <dcterms:created xsi:type="dcterms:W3CDTF">2019-05-15T15:20:23Z</dcterms:created>
  <dcterms:modified xsi:type="dcterms:W3CDTF">2019-07-12T15:30:22Z</dcterms:modified>
</cp:coreProperties>
</file>