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238267-AAA0-4975-8028-092F74205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106EFB-C621-493B-A6E4-EECDEF768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87AC2-2BDC-4B9B-AE66-A79CF952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4A1BF8-211B-48FA-95A8-7BFFE491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131259-2D5E-4190-8942-27F15E83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747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9584B-4456-401F-BA77-4A99AE7C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5FCEEBA-389C-4839-B544-D0F079BFB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F36732-726F-4AA1-8859-09569C02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CA7566-35E5-4E1A-930E-7ABEEEB8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69EDAC-F765-4559-A350-37EFB0D01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67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529AF77-E988-4FA8-9360-476DF960F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985CF8-8FDD-4EF8-AD67-585896992D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66F136-A25C-4B9E-97BA-61BFB9856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B68C59-5723-4C5F-8AC7-9FEAA2DE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B4781E-06B7-427E-B891-DB1893302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158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7F759B-CA1F-48C2-B2EA-6A558CA8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F8007C-12DD-460E-91AD-8387EA388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94905E-E36E-4892-92E7-208D0B73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8839C7-60FC-4255-B18D-17DE7131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126624-CF72-4F31-B4AB-FE646C1E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358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BA411A-C067-4F32-AF5F-F0269584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8A8D97E-549A-4DF8-A983-F35771B68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CC1F20-50CA-4380-97D0-FB4801B1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86E220-CF55-4122-A824-BE51473B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B0AA4F-A1CC-4E37-ABAA-26622C02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144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2F2E9-28A6-4CEA-AFBC-2B3092FE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627409-E5D3-448F-BC8A-564ED1EC0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A30A15F-CDB4-4551-A62E-23D9D87C3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E5B3AF-1802-4478-A504-EF220227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D481A5-4ED0-45CA-BEE8-6C6F240F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D7A8B3-3DC2-4328-B33A-05F0C3B6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472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E4D48A-0D57-4E5C-A15C-97A2DDBF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397378-562E-45E1-B09C-B0BEAA29D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2B5E5A4-3B9B-4B3E-AD8B-98EB62059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5F020EA-0588-4F93-9C0E-33C0263CF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4BD5DC-A7B0-4262-9D8B-BFFCF8A9B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3CC6F03-423D-4DD9-82DB-D6B4977A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CD44FDF-E1B2-4504-BB97-CA7D43D0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F73D45E-6492-420D-B42D-2173728B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364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410641-ACDF-4321-A949-402058C6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690F2CE-140D-4A9F-A04F-FFBAE6414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838B216-1B08-473D-A713-FE3E85A23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F164056-877E-4213-875B-27B7C26B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660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ED3B881-9196-4E9D-9157-A6B1671AE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7A659A1-4795-4CD4-811B-DAF04968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44BC63B-5F8A-4C7C-9217-295A2FCB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669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14178-A27F-40A9-AD2F-F87BBC09D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977A74-1E87-45A1-8CA6-2C21A6C51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65CA7F2-09B0-476C-AAC2-537441EAC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DA2712-81DF-4EE0-9299-C82A6335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106E74-0D37-4559-B32D-A9A65A10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F4BF537-1ED2-443A-B29C-B2B18F759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960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EE6A71-EAB2-48A0-953A-37F762B1E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8C5960A-CDD3-40B8-A8F5-4515C93D6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168A8FE-0906-4BA0-8E00-1F4E5FAB0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F49D33-513F-40F4-9B85-040E08155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6DDAA0-8F7C-48DE-ACF0-442E3AE5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41A005-F2E8-41EE-B855-30504CC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82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BC5EC3-881C-4BDD-B62F-EBF41D671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CBB74C-786A-4938-A8D7-E8384EE0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04DE9B-FF93-42A9-8662-7B44D75DD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7EF9B8-F18A-4233-8D43-1E7C80B47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1B8F80A-339A-4424-9E1F-9974F9937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897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5A4ADA93-7DD9-45A5-B8A1-B4041911C0C1}"/>
              </a:ext>
            </a:extLst>
          </p:cNvPr>
          <p:cNvSpPr>
            <a:spLocks noGrp="1"/>
          </p:cNvSpPr>
          <p:nvPr/>
        </p:nvSpPr>
        <p:spPr>
          <a:xfrm>
            <a:off x="3322860" y="851219"/>
            <a:ext cx="5353050" cy="5875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600" b="1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ÁRBOL DE </a:t>
            </a:r>
            <a:r>
              <a:rPr lang="es-CL" sz="1600" b="1" dirty="0">
                <a:solidFill>
                  <a:srgbClr val="000000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CL" sz="1600" b="1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BJETIVOS</a:t>
            </a:r>
            <a: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Taller Nº</a:t>
            </a:r>
            <a:r>
              <a:rPr lang="es-CL" sz="1400" dirty="0">
                <a:solidFill>
                  <a:srgbClr val="000000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Formulación de Proyectos Sociales</a:t>
            </a:r>
            <a: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CL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2">
            <a:extLst>
              <a:ext uri="{FF2B5EF4-FFF2-40B4-BE49-F238E27FC236}">
                <a16:creationId xmlns:a16="http://schemas.microsoft.com/office/drawing/2014/main" xmlns="" id="{1BFEE105-C5AE-49E0-8C50-9B95F0685C0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9" y="150116"/>
            <a:ext cx="1896140" cy="52462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10D39D9-5E4F-45CF-9161-0CD6A6756588}"/>
              </a:ext>
            </a:extLst>
          </p:cNvPr>
          <p:cNvSpPr/>
          <p:nvPr/>
        </p:nvSpPr>
        <p:spPr>
          <a:xfrm>
            <a:off x="3001644" y="38266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INTEGRAL SOMOS COMUNIDAD 2019</a:t>
            </a:r>
          </a:p>
          <a:p>
            <a:pPr algn="ctr"/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PARA ORGANIZACIONES SOCIALES</a:t>
            </a:r>
            <a:endParaRPr lang="es-CL" sz="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78FC33B-83D0-49FD-8BE1-CC2AB8CA71D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228" y="6224182"/>
            <a:ext cx="1144772" cy="59542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A95F893-83F8-4120-9AED-BA3C6F30C116}"/>
              </a:ext>
            </a:extLst>
          </p:cNvPr>
          <p:cNvSpPr/>
          <p:nvPr/>
        </p:nvSpPr>
        <p:spPr>
          <a:xfrm>
            <a:off x="3807821" y="6521894"/>
            <a:ext cx="42024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ES" sz="800" dirty="0"/>
              <a:t>TALLER N°5. FORMULACIÓN DE PROYECTOS SOCIALES</a:t>
            </a:r>
            <a:endParaRPr lang="es-CL" sz="800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xmlns="" id="{CC75FDB5-5961-4524-964C-AC70ABD32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075" y="812920"/>
            <a:ext cx="1944569" cy="9627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 DE PROYECTO: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iniciativas comunitarias para fortalecer la seguridad de nuestros vecinos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2548CCA-2FC4-479C-8D70-F960A26E076F}"/>
              </a:ext>
            </a:extLst>
          </p:cNvPr>
          <p:cNvGrpSpPr/>
          <p:nvPr/>
        </p:nvGrpSpPr>
        <p:grpSpPr>
          <a:xfrm>
            <a:off x="3001645" y="1578439"/>
            <a:ext cx="7450160" cy="5009414"/>
            <a:chOff x="3001645" y="1578439"/>
            <a:chExt cx="7450160" cy="5009414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xmlns="" id="{D0618C8A-52D7-4DD1-8B4B-A7AB83C6DC82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9263" y="1578439"/>
              <a:ext cx="5729492" cy="5009414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DEB08B5B-EDE3-46B1-9E44-3760F5076949}"/>
                </a:ext>
              </a:extLst>
            </p:cNvPr>
            <p:cNvGrpSpPr/>
            <p:nvPr/>
          </p:nvGrpSpPr>
          <p:grpSpPr>
            <a:xfrm>
              <a:off x="3001645" y="2126512"/>
              <a:ext cx="7450160" cy="3784188"/>
              <a:chOff x="3001645" y="2126512"/>
              <a:chExt cx="7450160" cy="3784188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E9217E18-1835-4E74-93E2-BCF6019C0A62}"/>
                  </a:ext>
                </a:extLst>
              </p:cNvPr>
              <p:cNvSpPr/>
              <p:nvPr/>
            </p:nvSpPr>
            <p:spPr>
              <a:xfrm>
                <a:off x="3001645" y="2255094"/>
                <a:ext cx="1614088" cy="683253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Reuniones periódicas para organizarse sobre seguridad</a:t>
                </a:r>
                <a:endParaRPr lang="es-C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75280263-4612-4F86-BBBF-3B3DBB83AC86}"/>
                  </a:ext>
                </a:extLst>
              </p:cNvPr>
              <p:cNvSpPr/>
              <p:nvPr/>
            </p:nvSpPr>
            <p:spPr>
              <a:xfrm>
                <a:off x="4858985" y="4000286"/>
                <a:ext cx="2020051" cy="602210"/>
              </a:xfrm>
              <a:prstGeom prst="rect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100" b="1" dirty="0"/>
                  <a:t>Generar iniciativas a nivel barrial para aumentar la seguridad de nuestros vecinos</a:t>
                </a:r>
                <a:endParaRPr lang="es-CL" sz="1100" dirty="0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BB179916-7AD0-4085-82DB-BE30F06BC595}"/>
                  </a:ext>
                </a:extLst>
              </p:cNvPr>
              <p:cNvSpPr/>
              <p:nvPr/>
            </p:nvSpPr>
            <p:spPr>
              <a:xfrm>
                <a:off x="5010661" y="2255092"/>
                <a:ext cx="1614088" cy="683253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Mayor cantidad de postulaciones a fondos de seguridad</a:t>
                </a:r>
                <a:endParaRPr lang="es-CL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ABBB7D49-65E8-4DE5-9D9B-6A6CE548B00E}"/>
                  </a:ext>
                </a:extLst>
              </p:cNvPr>
              <p:cNvSpPr/>
              <p:nvPr/>
            </p:nvSpPr>
            <p:spPr>
              <a:xfrm>
                <a:off x="7019677" y="2255093"/>
                <a:ext cx="1614088" cy="683253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Disminución de asaltos en el barrio</a:t>
                </a:r>
                <a:endParaRPr lang="es-CL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xmlns="" id="{DAC27A67-0483-4FF3-AEBB-862F3A217247}"/>
                  </a:ext>
                </a:extLst>
              </p:cNvPr>
              <p:cNvSpPr/>
              <p:nvPr/>
            </p:nvSpPr>
            <p:spPr>
              <a:xfrm>
                <a:off x="3395131" y="5096712"/>
                <a:ext cx="1331839" cy="713506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Mayor interés de vecinos en seguridad </a:t>
                </a:r>
                <a:endParaRPr lang="es-CL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xmlns="" id="{9BBCDC26-0872-4947-BCC9-C45256E1B8E7}"/>
                  </a:ext>
                </a:extLst>
              </p:cNvPr>
              <p:cNvSpPr/>
              <p:nvPr/>
            </p:nvSpPr>
            <p:spPr>
              <a:xfrm>
                <a:off x="5024070" y="5086329"/>
                <a:ext cx="1331839" cy="713506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Conocimiento de fondos de seguridad</a:t>
                </a:r>
                <a:endParaRPr lang="es-CL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xmlns="" id="{92FFEF92-0CA5-49D9-928E-06CDC5571F17}"/>
                  </a:ext>
                </a:extLst>
              </p:cNvPr>
              <p:cNvSpPr/>
              <p:nvPr/>
            </p:nvSpPr>
            <p:spPr>
              <a:xfrm>
                <a:off x="6653009" y="5081899"/>
                <a:ext cx="1662374" cy="713506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Desarrollo de actividades comunitarias  en el espacio público</a:t>
                </a:r>
                <a:endParaRPr lang="es-CL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" name="Right Brace 1">
                <a:extLst>
                  <a:ext uri="{FF2B5EF4-FFF2-40B4-BE49-F238E27FC236}">
                    <a16:creationId xmlns:a16="http://schemas.microsoft.com/office/drawing/2014/main" xmlns="" id="{11CFC2B4-3324-4CBE-826E-6DCB91B5D0B7}"/>
                  </a:ext>
                </a:extLst>
              </p:cNvPr>
              <p:cNvSpPr/>
              <p:nvPr/>
            </p:nvSpPr>
            <p:spPr>
              <a:xfrm>
                <a:off x="8680534" y="2126512"/>
                <a:ext cx="417110" cy="956930"/>
              </a:xfrm>
              <a:prstGeom prst="rightBrac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8" name="Right Brace 17">
                <a:extLst>
                  <a:ext uri="{FF2B5EF4-FFF2-40B4-BE49-F238E27FC236}">
                    <a16:creationId xmlns:a16="http://schemas.microsoft.com/office/drawing/2014/main" xmlns="" id="{0B07B141-DC40-4A4A-8365-6D36AB2944F4}"/>
                  </a:ext>
                </a:extLst>
              </p:cNvPr>
              <p:cNvSpPr/>
              <p:nvPr/>
            </p:nvSpPr>
            <p:spPr>
              <a:xfrm>
                <a:off x="6940489" y="3759663"/>
                <a:ext cx="417110" cy="956930"/>
              </a:xfrm>
              <a:prstGeom prst="rightBrac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9" name="Right Brace 18">
                <a:extLst>
                  <a:ext uri="{FF2B5EF4-FFF2-40B4-BE49-F238E27FC236}">
                    <a16:creationId xmlns:a16="http://schemas.microsoft.com/office/drawing/2014/main" xmlns="" id="{2BC08D3E-973D-4023-842C-018B00559892}"/>
                  </a:ext>
                </a:extLst>
              </p:cNvPr>
              <p:cNvSpPr/>
              <p:nvPr/>
            </p:nvSpPr>
            <p:spPr>
              <a:xfrm>
                <a:off x="8258800" y="4953770"/>
                <a:ext cx="417110" cy="956930"/>
              </a:xfrm>
              <a:prstGeom prst="rightBrac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xmlns="" id="{2B26648F-CD63-4878-ABA8-E50BF7697F6D}"/>
                  </a:ext>
                </a:extLst>
              </p:cNvPr>
              <p:cNvSpPr/>
              <p:nvPr/>
            </p:nvSpPr>
            <p:spPr>
              <a:xfrm>
                <a:off x="9356651" y="2334342"/>
                <a:ext cx="1095154" cy="430124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>
                    <a:solidFill>
                      <a:schemeClr val="tx1"/>
                    </a:solidFill>
                  </a:rPr>
                  <a:t>FINES</a:t>
                </a:r>
                <a:endParaRPr lang="es-CL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xmlns="" id="{EC4EC098-19E3-4455-834D-FF2AB74A12FD}"/>
                  </a:ext>
                </a:extLst>
              </p:cNvPr>
              <p:cNvSpPr/>
              <p:nvPr/>
            </p:nvSpPr>
            <p:spPr>
              <a:xfrm>
                <a:off x="8157613" y="4093535"/>
                <a:ext cx="1063780" cy="430124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400" b="1" dirty="0">
                    <a:solidFill>
                      <a:schemeClr val="tx1"/>
                    </a:solidFill>
                  </a:rPr>
                  <a:t>OBJETIVO</a:t>
                </a:r>
                <a:endParaRPr lang="es-CL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xmlns="" id="{91512716-1B15-4417-AB50-16FBE2BADB9A}"/>
                  </a:ext>
                </a:extLst>
              </p:cNvPr>
              <p:cNvSpPr/>
              <p:nvPr/>
            </p:nvSpPr>
            <p:spPr>
              <a:xfrm>
                <a:off x="9356651" y="5217173"/>
                <a:ext cx="1095154" cy="430124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>
                    <a:solidFill>
                      <a:schemeClr val="tx1"/>
                    </a:solidFill>
                  </a:rPr>
                  <a:t>MEDIOS</a:t>
                </a:r>
                <a:endParaRPr lang="es-CL" sz="1200" b="1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681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87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gisep</cp:lastModifiedBy>
  <cp:revision>27</cp:revision>
  <dcterms:created xsi:type="dcterms:W3CDTF">2019-05-15T15:20:23Z</dcterms:created>
  <dcterms:modified xsi:type="dcterms:W3CDTF">2019-07-12T16:03:10Z</dcterms:modified>
</cp:coreProperties>
</file>