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1E80B-C739-4936-8BA4-4C941E199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DDD5A5-20D9-473C-8C66-B42E08A61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05159-2F94-45DA-B57A-02197A5F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E663A-588A-4FD7-996C-5189B6E3F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20910-1BDA-4FED-9060-E49F4F5B1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753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E05C-7B9E-4F89-9DF5-10B7BBE7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D21208-FE9C-4D05-8492-C9DFA165B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E3F1C-E14C-4D6C-8CDA-D96B2C88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4EF92-ED8B-400D-8DEA-1F014837A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4876B-C1CB-4D7A-94F8-B5B6DCF9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775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201A8-D3A0-4033-9C4A-E2E843EAB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7A059E-8D70-4190-80EF-D17FA7994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13740-A482-4857-98F4-A3CC0CBA1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60E48-7EC0-40E5-87B4-7DE82E322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48746-9FFB-427A-98B4-241CD2FE4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1480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A3AFB-D786-4A41-A1FD-CC7E9E8E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1C89A-7856-4D42-ABE7-278AE073F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55DB8-4B1F-4622-8728-90ABD2B80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04112-F68E-4043-9A68-D10A763A0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22A9E-F964-4311-AEBC-7C2BD3526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213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56B63-5DB1-4107-962C-52A59B79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0F287-48DE-4178-A1D7-7D702CAF9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BF19B-3717-4A33-A1CA-E83F8A24E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9A0ED-96AD-41A3-B620-F4802B73F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7E3E6-D2CB-48AE-9C62-B57E4A2B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3658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79312-CFE9-46B0-B639-DD47A342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22D1D-82CE-4072-8F60-26407D7BDB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A8A611-12E1-466E-97D1-D6A6A004D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FEF1B3-724F-45DE-85D9-9E1F04DF8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0220C-D6DD-4381-B2B6-15035C5F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B7CDF-A8A0-4645-9F3A-1AA9EC211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27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34C02-10A4-4E1F-92A6-BE9EE5CE4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E7193-2817-46D2-9235-75E6C4A5E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AE839-9AA2-46D6-A81A-65F643055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5E80D-9371-4DB1-8A69-99D1D81A5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25FA62-40F7-4FA3-877C-D4F5C9E469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140EA7-CF6A-4E2E-BDD7-766D00E24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11AD6C-D389-4C4E-B234-5F8FAB43F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1039F4-F61A-481C-95E3-725BF5CF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814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25B35-63A8-4E61-AFBF-B8C6F7D49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C6232F-1068-408F-AECE-FB36BE43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2DED-C729-41FF-B340-7757F12F9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8DFA6E-5F95-4936-9BE4-7512F865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625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BC31B7-497E-4274-8363-7101A864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DCB00-FC63-4391-9938-0E8FEF464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B6913-1653-4A2D-9140-D5D94D70E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0550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EF249-4CDC-4BD0-91F5-78B156629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58EA3-FC99-430E-8234-652DCED03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CA73D-32D9-4BBB-9E8A-751D04FAC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89491-B3BA-4E84-A71E-489E90E25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9FF056-E4AD-49CB-8614-7845564A9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2C8E0-006C-4710-9E27-01AFC2224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07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E31F0-FDD7-43FB-96FE-E5618C64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7E21A-1227-4812-921C-359F4ECBD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11F98E-F108-409C-9F1B-30904DCFD9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A2623-E371-48EA-B280-139853A1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6CFB8-7E07-4653-99D8-A5A0B080A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E337C-D653-455F-8E43-DD5447DB0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39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FC21E6-4E1B-41FB-A91B-09D8E39F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8AA25-8061-4FEC-9DA2-24BCDF066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5E276-9826-4EFA-8442-C136EDB17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F55C6-30D9-4E72-91AB-A7FF452EA028}" type="datetimeFigureOut">
              <a:rPr lang="es-CL" smtClean="0"/>
              <a:t>10-05-2019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02069-D0E0-4C75-BB2B-A1182B82A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46D3-08EE-4F30-9AE8-0E9810134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35485-CA8C-430B-AD11-79689B826C6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391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id="{CEB8BD26-891E-403C-B558-9BA97A6FD817}"/>
              </a:ext>
            </a:extLst>
          </p:cNvPr>
          <p:cNvSpPr>
            <a:spLocks noGrp="1"/>
          </p:cNvSpPr>
          <p:nvPr/>
        </p:nvSpPr>
        <p:spPr>
          <a:xfrm>
            <a:off x="2707426" y="562894"/>
            <a:ext cx="6777148" cy="90439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400" b="1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 GRUPAL</a:t>
            </a:r>
            <a:b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14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Taller </a:t>
            </a:r>
            <a:r>
              <a:rPr lang="es-CL" sz="1400" kern="1200" dirty="0" err="1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</a:t>
            </a:r>
            <a:r>
              <a:rPr lang="es-CL" sz="14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Nivel intermedio.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400" dirty="0">
                <a:solidFill>
                  <a:srgbClr val="000000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Módulo 2.  Trabajo Colaborativo y </a:t>
            </a:r>
            <a:r>
              <a:rPr lang="es-CL" sz="14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Asociatividad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4819A1-2BA2-4828-B80E-4CD225533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712948"/>
              </p:ext>
            </p:extLst>
          </p:nvPr>
        </p:nvGraphicFramePr>
        <p:xfrm>
          <a:off x="733645" y="1572636"/>
          <a:ext cx="10724708" cy="473092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362354">
                  <a:extLst>
                    <a:ext uri="{9D8B030D-6E8A-4147-A177-3AD203B41FA5}">
                      <a16:colId xmlns:a16="http://schemas.microsoft.com/office/drawing/2014/main" val="4109757725"/>
                    </a:ext>
                  </a:extLst>
                </a:gridCol>
                <a:gridCol w="5362354">
                  <a:extLst>
                    <a:ext uri="{9D8B030D-6E8A-4147-A177-3AD203B41FA5}">
                      <a16:colId xmlns:a16="http://schemas.microsoft.com/office/drawing/2014/main" val="1062561421"/>
                    </a:ext>
                  </a:extLst>
                </a:gridCol>
              </a:tblGrid>
              <a:tr h="364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s-CL" sz="1100" b="0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¿Alguna vez nos hemos asociado con otras organizaciones o instituciones? ¿por qué motivo lo hemos hecho?</a:t>
                      </a:r>
                      <a:endParaRPr lang="es-CL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</a:t>
                      </a:r>
                      <a:r>
                        <a:rPr lang="es-CL" sz="1100" b="0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¿Qué aprendizajes hemos obtenido de ello?</a:t>
                      </a:r>
                      <a:endParaRPr lang="es-CL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extLst>
                  <a:ext uri="{0D108BD9-81ED-4DB2-BD59-A6C34878D82A}">
                    <a16:rowId xmlns:a16="http://schemas.microsoft.com/office/drawing/2014/main" val="2520114733"/>
                  </a:ext>
                </a:extLst>
              </a:tr>
              <a:tr h="1979890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682963"/>
                  </a:ext>
                </a:extLst>
              </a:tr>
              <a:tr h="359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r>
                        <a:rPr lang="es-CL" sz="1100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¿Qué dificultades enfrentamos como organizaciones para el trabajo colaborativo? 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b="1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  <a:r>
                        <a:rPr lang="es-CL" sz="1100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¿Qué estrategias de solución podemos plantear para enfrentar estas dificultades?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 anchor="ctr"/>
                </a:tc>
                <a:extLst>
                  <a:ext uri="{0D108BD9-81ED-4DB2-BD59-A6C34878D82A}">
                    <a16:rowId xmlns:a16="http://schemas.microsoft.com/office/drawing/2014/main" val="2684140804"/>
                  </a:ext>
                </a:extLst>
              </a:tr>
              <a:tr h="2017641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332133"/>
                  </a:ext>
                </a:extLst>
              </a:tr>
            </a:tbl>
          </a:graphicData>
        </a:graphic>
      </p:graphicFrame>
      <p:pic>
        <p:nvPicPr>
          <p:cNvPr id="7" name="Imagen 2">
            <a:extLst>
              <a:ext uri="{FF2B5EF4-FFF2-40B4-BE49-F238E27FC236}">
                <a16:creationId xmlns:a16="http://schemas.microsoft.com/office/drawing/2014/main" id="{9DCFFC35-EBA4-45E4-AEDB-0A47CEF2666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09" y="145783"/>
            <a:ext cx="1824348" cy="4379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EF495A-FD41-4E25-A512-19AA273B421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7736" y="6274302"/>
            <a:ext cx="1105535" cy="56007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4405587-AB49-4969-98D3-F555402B0DA8}"/>
              </a:ext>
            </a:extLst>
          </p:cNvPr>
          <p:cNvSpPr/>
          <p:nvPr/>
        </p:nvSpPr>
        <p:spPr>
          <a:xfrm>
            <a:off x="4499343" y="118997"/>
            <a:ext cx="31933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L" sz="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 INTEGRAL SOMOS COMUNIDAD 2019</a:t>
            </a:r>
          </a:p>
          <a:p>
            <a:pPr algn="ctr"/>
            <a:r>
              <a:rPr lang="es-CL" sz="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FORTALECIMIENTO PARA ORGANIZACIONES SOCIALES</a:t>
            </a:r>
            <a:endParaRPr lang="es-CL" sz="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1A8F91-0CD9-4EAD-923A-E0A38E8F7D98}"/>
              </a:ext>
            </a:extLst>
          </p:cNvPr>
          <p:cNvSpPr/>
          <p:nvPr/>
        </p:nvSpPr>
        <p:spPr>
          <a:xfrm>
            <a:off x="5061101" y="6369671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80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TALLER PLAN DE TRABAJO Y ASOCIATIVIDAD</a:t>
            </a:r>
            <a:endParaRPr lang="es-C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477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3</cp:revision>
  <dcterms:created xsi:type="dcterms:W3CDTF">2019-05-10T16:41:06Z</dcterms:created>
  <dcterms:modified xsi:type="dcterms:W3CDTF">2019-05-10T16:51:07Z</dcterms:modified>
</cp:coreProperties>
</file>